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20" r:id="rId1"/>
  </p:sldMasterIdLst>
  <p:sldIdLst>
    <p:sldId id="256" r:id="rId2"/>
    <p:sldId id="257" r:id="rId3"/>
    <p:sldId id="276" r:id="rId4"/>
    <p:sldId id="277" r:id="rId5"/>
    <p:sldId id="259" r:id="rId6"/>
    <p:sldId id="282" r:id="rId7"/>
    <p:sldId id="260" r:id="rId8"/>
    <p:sldId id="261" r:id="rId9"/>
    <p:sldId id="262" r:id="rId10"/>
    <p:sldId id="278" r:id="rId11"/>
    <p:sldId id="264" r:id="rId12"/>
    <p:sldId id="265" r:id="rId13"/>
    <p:sldId id="273" r:id="rId14"/>
    <p:sldId id="266" r:id="rId15"/>
    <p:sldId id="279" r:id="rId16"/>
    <p:sldId id="267" r:id="rId17"/>
    <p:sldId id="274" r:id="rId18"/>
    <p:sldId id="268" r:id="rId19"/>
    <p:sldId id="275" r:id="rId20"/>
    <p:sldId id="283" r:id="rId21"/>
    <p:sldId id="269" r:id="rId22"/>
    <p:sldId id="281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8F1"/>
    <a:srgbClr val="1144E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>
        <p:scale>
          <a:sx n="75" d="100"/>
          <a:sy n="75" d="100"/>
        </p:scale>
        <p:origin x="-1824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1BCA1-6F49-46F3-896D-6659C917F32E}" type="datetimeFigureOut">
              <a:rPr lang="de-DE" smtClean="0"/>
              <a:pPr/>
              <a:t>06.05.2020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4E4D-53FE-4FD7-95C8-45229580C7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Tm="1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2835" t="26916" r="18498" b="6275"/>
          <a:stretch>
            <a:fillRect/>
          </a:stretch>
        </p:blipFill>
        <p:spPr bwMode="auto">
          <a:xfrm>
            <a:off x="-540568" y="-121764"/>
            <a:ext cx="9949261" cy="73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7920880" cy="1656184"/>
          </a:xfrm>
        </p:spPr>
        <p:txBody>
          <a:bodyPr>
            <a:noAutofit/>
          </a:bodyPr>
          <a:lstStyle/>
          <a:p>
            <a:r>
              <a:rPr lang="de-DE" sz="6000" dirty="0" smtClean="0">
                <a:solidFill>
                  <a:srgbClr val="3D68F1"/>
                </a:solidFill>
                <a:latin typeface="Berlin Sans FB" pitchFamily="34" charset="0"/>
              </a:rPr>
              <a:t/>
            </a:r>
            <a:br>
              <a:rPr lang="de-DE" sz="6000" dirty="0" smtClean="0">
                <a:solidFill>
                  <a:srgbClr val="3D68F1"/>
                </a:solidFill>
                <a:latin typeface="Berlin Sans FB" pitchFamily="34" charset="0"/>
              </a:rPr>
            </a:br>
            <a:r>
              <a:rPr lang="de-DE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" pitchFamily="34" charset="0"/>
              </a:rPr>
              <a:t>Verse die Mut machen und neuen Schwung geben</a:t>
            </a:r>
            <a:r>
              <a:rPr lang="de-DE" sz="6000" dirty="0" smtClean="0">
                <a:solidFill>
                  <a:srgbClr val="3D68F1"/>
                </a:solidFill>
                <a:latin typeface="Berlin Sans FB" pitchFamily="34" charset="0"/>
              </a:rPr>
              <a:t/>
            </a:r>
            <a:br>
              <a:rPr lang="de-DE" sz="6000" dirty="0" smtClean="0">
                <a:solidFill>
                  <a:srgbClr val="3D68F1"/>
                </a:solidFill>
                <a:latin typeface="Berlin Sans FB" pitchFamily="34" charset="0"/>
              </a:rPr>
            </a:br>
            <a:endParaRPr lang="de-DE" sz="6000" dirty="0">
              <a:solidFill>
                <a:srgbClr val="3D68F1"/>
              </a:solidFill>
              <a:latin typeface="Berlin Sans FB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5273824"/>
            <a:ext cx="6696744" cy="1584176"/>
          </a:xfrm>
        </p:spPr>
        <p:txBody>
          <a:bodyPr>
            <a:normAutofit/>
          </a:bodyPr>
          <a:lstStyle/>
          <a:p>
            <a:r>
              <a:rPr lang="de-DE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erlin Sans FB" pitchFamily="34" charset="0"/>
              </a:rPr>
              <a:t>Eine Arbeit der ev. Religionsgruppe Klasse 7c/d/e</a:t>
            </a:r>
            <a:endParaRPr lang="de-DE" sz="3600" dirty="0">
              <a:solidFill>
                <a:schemeClr val="accent6">
                  <a:lumMod val="60000"/>
                  <a:lumOff val="40000"/>
                </a:schemeClr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Lena\Desktop\Reliaufgabe\Lorenz_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7990" t="30745"/>
          <a:stretch>
            <a:fillRect/>
          </a:stretch>
        </p:blipFill>
        <p:spPr bwMode="auto">
          <a:xfrm rot="5400000">
            <a:off x="-1386407" y="2103740"/>
            <a:ext cx="6680219" cy="2828301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3" name="Picture 3" descr="C:\Users\Lena\Desktop\Reliaufgabe\Lorenz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9057" t="1300" r="38866" b="4447"/>
          <a:stretch>
            <a:fillRect/>
          </a:stretch>
        </p:blipFill>
        <p:spPr bwMode="auto">
          <a:xfrm rot="5400000">
            <a:off x="4125551" y="563081"/>
            <a:ext cx="4320480" cy="5443807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ukas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127128" y="0"/>
            <a:ext cx="4889743" cy="6858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iklas.jpg"/>
          <p:cNvPicPr>
            <a:picLocks noChangeAspect="1"/>
          </p:cNvPicPr>
          <p:nvPr/>
        </p:nvPicPr>
        <p:blipFill>
          <a:blip r:embed="rId2" cstate="print"/>
          <a:srcRect r="1001" b="54200"/>
          <a:stretch>
            <a:fillRect/>
          </a:stretch>
        </p:blipFill>
        <p:spPr>
          <a:xfrm>
            <a:off x="827584" y="836712"/>
            <a:ext cx="7895924" cy="487052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6632"/>
            <a:ext cx="4497157" cy="643394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oel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55255" y="-513016"/>
            <a:ext cx="5830112" cy="777348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Lena\Desktop\Reliaufgabe\Kimberly_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2201" t="6951" r="13600" b="17450"/>
          <a:stretch>
            <a:fillRect/>
          </a:stretch>
        </p:blipFill>
        <p:spPr bwMode="auto">
          <a:xfrm>
            <a:off x="251520" y="260648"/>
            <a:ext cx="3710412" cy="504056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 descr="C:\Users\Lena\Desktop\Reliaufgabe\Kimberly_2.jpg"/>
          <p:cNvPicPr>
            <a:picLocks noChangeAspect="1" noChangeArrowheads="1"/>
          </p:cNvPicPr>
          <p:nvPr/>
        </p:nvPicPr>
        <p:blipFill>
          <a:blip r:embed="rId3" cstate="print"/>
          <a:srcRect l="25588" t="2751" r="29525"/>
          <a:stretch>
            <a:fillRect/>
          </a:stretch>
        </p:blipFill>
        <p:spPr bwMode="auto">
          <a:xfrm rot="5400000">
            <a:off x="4562765" y="2439037"/>
            <a:ext cx="3168352" cy="514827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riscilla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l="3704" t="10101" r="7913" b="29000"/>
          <a:stretch>
            <a:fillRect/>
          </a:stretch>
        </p:blipFill>
        <p:spPr>
          <a:xfrm>
            <a:off x="2123728" y="260648"/>
            <a:ext cx="4536504" cy="626469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Bild 4" descr="Quellbild anzei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92088" cy="1487365"/>
          </a:xfrm>
          <a:prstGeom prst="rect">
            <a:avLst/>
          </a:prstGeom>
          <a:noFill/>
        </p:spPr>
      </p:pic>
      <p:pic>
        <p:nvPicPr>
          <p:cNvPr id="31746" name="Bild 2" descr="Quellbild anzei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08920"/>
            <a:ext cx="1728192" cy="1297457"/>
          </a:xfrm>
          <a:prstGeom prst="rect">
            <a:avLst/>
          </a:prstGeom>
          <a:noFill/>
        </p:spPr>
      </p:pic>
      <p:pic>
        <p:nvPicPr>
          <p:cNvPr id="31745" name="Bild 5" descr="Bildergebnis für got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941168"/>
            <a:ext cx="1800200" cy="1327071"/>
          </a:xfrm>
          <a:prstGeom prst="rect">
            <a:avLst/>
          </a:prstGeom>
          <a:noFill/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868144" y="332656"/>
            <a:ext cx="3168352" cy="63367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ch habe mir diesen Bibelvers ausgesucht, weil ich es gut finde zu wissen, dass man sich nicht f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ü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rchten muss. Ich finde es auch gut, wenn man redet, statt zu schweigen. Ich finde auch gut, wenn man wei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ß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, dass Gott immer bei einem ist. F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ü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rchte dich nicht denn Gott besch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ü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tzt einen. Ich finde man sollte reden statt schweigen denn man hat mehr Spa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ß</a:t>
            </a:r>
            <a:r>
              <a:rPr kumimoji="0" lang="de-DE" sz="1400" b="0" i="0" u="none" strike="noStrike" cap="none" normalizeH="0" baseline="0" dirty="0" smtClean="0" bmk="">
                <a:ln>
                  <a:noFill/>
                </a:ln>
                <a:solidFill>
                  <a:srgbClr val="7030A0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 beim Reden als beim Schweigen. Ich habe mir diesen Bibelvers auch ausgesucht weil er mich angelacht hat.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23528" y="-61555"/>
            <a:ext cx="266329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roadway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roadway" pitchFamily="82" charset="0"/>
                <a:cs typeface="Arial" pitchFamily="34" charset="0"/>
              </a:rPr>
              <a:t>Apostelgeschichte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ü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rchte dich nicht,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8220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nap ITC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de-DE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3528" y="2276872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prstClr val="black"/>
                </a:solidFill>
                <a:latin typeface="Snap ITC" pitchFamily="82" charset="0"/>
                <a:ea typeface="Calibri" pitchFamily="34" charset="0"/>
                <a:cs typeface="Times New Roman" pitchFamily="18" charset="0"/>
              </a:rPr>
              <a:t>sondern rede und schweige nicht! </a:t>
            </a:r>
            <a:endParaRPr lang="de-DE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67544" y="4077072"/>
            <a:ext cx="4560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prstClr val="black"/>
                </a:solidFill>
                <a:latin typeface="Snap ITC" pitchFamily="82" charset="0"/>
                <a:ea typeface="Calibri" pitchFamily="34" charset="0"/>
                <a:cs typeface="Times New Roman" pitchFamily="18" charset="0"/>
              </a:rPr>
              <a:t>Denn ich bin mit dir, und niemand soll </a:t>
            </a:r>
            <a:endParaRPr lang="de-DE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prstClr val="black"/>
                </a:solidFill>
                <a:latin typeface="Snap ITC" pitchFamily="82" charset="0"/>
                <a:ea typeface="Calibri" pitchFamily="34" charset="0"/>
                <a:cs typeface="Times New Roman" pitchFamily="18" charset="0"/>
              </a:rPr>
              <a:t> sich unterstehen, dir zu Schaden.   </a:t>
            </a:r>
            <a:endParaRPr lang="de-DE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Till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176" t="5901" r="12201" b="10101"/>
          <a:stretch>
            <a:fillRect/>
          </a:stretch>
        </p:blipFill>
        <p:spPr>
          <a:xfrm rot="5400000">
            <a:off x="1318138" y="1066237"/>
            <a:ext cx="6435715" cy="468052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267744" y="188640"/>
            <a:ext cx="4464496" cy="642902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B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3862" y="0"/>
            <a:ext cx="6236276" cy="6858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nie.jpg"/>
          <p:cNvPicPr>
            <a:picLocks noChangeAspect="1"/>
          </p:cNvPicPr>
          <p:nvPr/>
        </p:nvPicPr>
        <p:blipFill>
          <a:blip r:embed="rId2" cstate="print"/>
          <a:srcRect l="10746" r="7942"/>
          <a:stretch>
            <a:fillRect/>
          </a:stretch>
        </p:blipFill>
        <p:spPr>
          <a:xfrm>
            <a:off x="2555776" y="0"/>
            <a:ext cx="4176464" cy="6858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562" r="310"/>
          <a:stretch>
            <a:fillRect/>
          </a:stretch>
        </p:blipFill>
        <p:spPr bwMode="auto">
          <a:xfrm>
            <a:off x="251519" y="476672"/>
            <a:ext cx="8674443" cy="592115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Artur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5173" t="28691" r="16961" b="3994"/>
          <a:stretch>
            <a:fillRect/>
          </a:stretch>
        </p:blipFill>
        <p:spPr>
          <a:xfrm>
            <a:off x="971600" y="517067"/>
            <a:ext cx="7302320" cy="543221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4465"/>
            <a:ext cx="4968552" cy="654786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802353" cy="571425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inn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t="5901" r="13550" b="2751"/>
          <a:stretch>
            <a:fillRect/>
          </a:stretch>
        </p:blipFill>
        <p:spPr>
          <a:xfrm>
            <a:off x="1979712" y="0"/>
            <a:ext cx="4872434" cy="687424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467544" y="332656"/>
            <a:ext cx="8352928" cy="565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600" dirty="0" smtClean="0">
                <a:latin typeface="Algerian"/>
                <a:ea typeface="Calibri"/>
                <a:cs typeface="Times New Roman"/>
              </a:rPr>
              <a:t>      Mache dich auf, werde licht! 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600" dirty="0" smtClean="0">
                <a:latin typeface="Algerian"/>
                <a:ea typeface="Calibri"/>
                <a:cs typeface="Times New Roman"/>
              </a:rPr>
              <a:t>                Denn dein Licht kommt!                 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 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 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-Ich nahm diesen Vers weil ich ihn sehr </a:t>
            </a:r>
            <a:r>
              <a:rPr lang="de-DE" dirty="0">
                <a:solidFill>
                  <a:srgbClr val="FF0000"/>
                </a:solidFill>
                <a:ea typeface="Calibri"/>
                <a:cs typeface="Calibri"/>
              </a:rPr>
              <a:t>schön</a:t>
            </a:r>
            <a:r>
              <a:rPr lang="de-DE" dirty="0">
                <a:ea typeface="Calibri"/>
                <a:cs typeface="Calibri"/>
              </a:rPr>
              <a:t> finde 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-Ich mag die </a:t>
            </a:r>
            <a:r>
              <a:rPr lang="de-DE" dirty="0" smtClean="0">
                <a:solidFill>
                  <a:srgbClr val="00B050"/>
                </a:solidFill>
                <a:ea typeface="Calibri"/>
                <a:cs typeface="Calibri"/>
              </a:rPr>
              <a:t>Positivität</a:t>
            </a:r>
            <a:r>
              <a:rPr lang="de-DE" dirty="0" smtClean="0">
                <a:ea typeface="Calibri"/>
                <a:cs typeface="Calibri"/>
              </a:rPr>
              <a:t> </a:t>
            </a:r>
            <a:r>
              <a:rPr lang="de-DE" dirty="0">
                <a:ea typeface="Calibri"/>
                <a:cs typeface="Calibri"/>
              </a:rPr>
              <a:t>des Verses 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-Mal soll sich </a:t>
            </a:r>
            <a:r>
              <a:rPr lang="de-DE" dirty="0">
                <a:solidFill>
                  <a:srgbClr val="0070C0"/>
                </a:solidFill>
                <a:ea typeface="Calibri"/>
                <a:cs typeface="Calibri"/>
              </a:rPr>
              <a:t>öffnen</a:t>
            </a:r>
            <a:r>
              <a:rPr lang="de-DE" dirty="0">
                <a:ea typeface="Calibri"/>
                <a:cs typeface="Calibri"/>
              </a:rPr>
              <a:t> zu seinen Freunden, weil sie nichts böses wollen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 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                                                                                                                                                             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> </a:t>
            </a:r>
            <a:endParaRPr lang="de-DE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/>
                <a:cs typeface="Calibri"/>
              </a:rPr>
              <a:t/>
            </a:r>
            <a:br>
              <a:rPr lang="de-DE" dirty="0">
                <a:ea typeface="Calibri"/>
                <a:cs typeface="Calibri"/>
              </a:rPr>
            </a:br>
            <a:endParaRPr lang="de-DE" dirty="0"/>
          </a:p>
        </p:txBody>
      </p:sp>
      <p:pic>
        <p:nvPicPr>
          <p:cNvPr id="12" name="Grafik 2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2" y="332657"/>
            <a:ext cx="936104" cy="1368152"/>
          </a:xfrm>
          <a:prstGeom prst="rect">
            <a:avLst/>
          </a:prstGeom>
        </p:spPr>
      </p:pic>
      <p:pic>
        <p:nvPicPr>
          <p:cNvPr id="13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812360" y="836712"/>
            <a:ext cx="1133475" cy="733425"/>
          </a:xfrm>
          <a:prstGeom prst="rect">
            <a:avLst/>
          </a:prstGeom>
        </p:spPr>
      </p:pic>
      <p:pic>
        <p:nvPicPr>
          <p:cNvPr id="14" name="Grafik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b="27655"/>
          <a:stretch/>
        </p:blipFill>
        <p:spPr bwMode="auto">
          <a:xfrm>
            <a:off x="6444208" y="1916832"/>
            <a:ext cx="2088232" cy="144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15" name="Grafik 8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9552" y="4221088"/>
            <a:ext cx="2000250" cy="2019300"/>
          </a:xfrm>
          <a:prstGeom prst="rect">
            <a:avLst/>
          </a:prstGeom>
        </p:spPr>
      </p:pic>
      <p:pic>
        <p:nvPicPr>
          <p:cNvPr id="16" name="Grafik 9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 rot="1420440">
            <a:off x="6742039" y="4441200"/>
            <a:ext cx="1471930" cy="179197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Jakob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5901" t="2401" r="20863" b="3801"/>
          <a:stretch>
            <a:fillRect/>
          </a:stretch>
        </p:blipFill>
        <p:spPr>
          <a:xfrm>
            <a:off x="683568" y="620688"/>
            <a:ext cx="7704856" cy="555081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ena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9051" t="2462" r="1963" b="1141"/>
          <a:stretch>
            <a:fillRect/>
          </a:stretch>
        </p:blipFill>
        <p:spPr>
          <a:xfrm>
            <a:off x="539552" y="836712"/>
            <a:ext cx="8136904" cy="525658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enny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r="967" b="2751"/>
          <a:stretch>
            <a:fillRect/>
          </a:stretch>
        </p:blipFill>
        <p:spPr>
          <a:xfrm>
            <a:off x="1979712" y="0"/>
            <a:ext cx="5090244" cy="666936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</Words>
  <Application>Microsoft Office PowerPoint</Application>
  <PresentationFormat>Bildschirmpräsentation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Larissa-Design</vt:lpstr>
      <vt:lpstr> Verse die Mut machen und neuen Schwung geben 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Lena</dc:creator>
  <cp:lastModifiedBy>Lena</cp:lastModifiedBy>
  <cp:revision>14</cp:revision>
  <dcterms:created xsi:type="dcterms:W3CDTF">2020-05-05T16:19:28Z</dcterms:created>
  <dcterms:modified xsi:type="dcterms:W3CDTF">2020-05-06T11:45:25Z</dcterms:modified>
</cp:coreProperties>
</file>